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6" r:id="rId3"/>
    <p:sldId id="259" r:id="rId4"/>
    <p:sldId id="269" r:id="rId5"/>
    <p:sldId id="260" r:id="rId6"/>
    <p:sldId id="261" r:id="rId7"/>
    <p:sldId id="262" r:id="rId8"/>
    <p:sldId id="263" r:id="rId9"/>
    <p:sldId id="267" r:id="rId10"/>
    <p:sldId id="264" r:id="rId11"/>
    <p:sldId id="268" r:id="rId12"/>
    <p:sldId id="273" r:id="rId13"/>
    <p:sldId id="274" r:id="rId14"/>
    <p:sldId id="265" r:id="rId15"/>
    <p:sldId id="27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3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4CA6C-2A52-4F26-B59E-73FF588954E1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2B759-0A35-46F0-B633-F653F2F10C11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730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2B759-0A35-46F0-B633-F653F2F10C11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28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2B759-0A35-46F0-B633-F653F2F10C11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450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2B759-0A35-46F0-B633-F653F2F10C11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000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009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31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8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27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19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15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72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45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75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885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89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49E2-912D-44E7-84D3-27C249F926A9}" type="datetimeFigureOut">
              <a:rPr lang="nl-NL" smtClean="0"/>
              <a:pPr/>
              <a:t>4-3-2021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B165B-1183-46FC-AB3E-BABB66B5D66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21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Our Story</a:t>
            </a:r>
            <a:endParaRPr lang="nl-NL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about how we would like to live together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5877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Our House Rules</a:t>
            </a:r>
            <a:endParaRPr lang="nl-NL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05" y="1957982"/>
            <a:ext cx="6304590" cy="4351338"/>
          </a:xfrm>
        </p:spPr>
      </p:pic>
    </p:spTree>
    <p:extLst>
      <p:ext uri="{BB962C8B-B14F-4D97-AF65-F5344CB8AC3E}">
        <p14:creationId xmlns:p14="http://schemas.microsoft.com/office/powerpoint/2010/main" val="365291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Our model of a hotel </a:t>
            </a:r>
            <a:endParaRPr lang="nl-NL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957982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032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Our fun times with all of you ! </a:t>
            </a:r>
            <a:endParaRPr lang="nl-NL" sz="28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88" y="1957982"/>
            <a:ext cx="31186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Our fun times with all of you ! </a:t>
            </a:r>
            <a:endParaRPr lang="nl-NL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88" y="1916832"/>
            <a:ext cx="3118623" cy="43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Our new skills</a:t>
            </a:r>
            <a:endParaRPr lang="nl-NL" sz="2800" dirty="0">
              <a:latin typeface="+mn-lt"/>
            </a:endParaRPr>
          </a:p>
        </p:txBody>
      </p:sp>
      <p:pic>
        <p:nvPicPr>
          <p:cNvPr id="6" name="video-157316568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963" r="146" b="20998"/>
          <a:stretch/>
        </p:blipFill>
        <p:spPr>
          <a:xfrm>
            <a:off x="4170000" y="1916832"/>
            <a:ext cx="3852000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26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+mn-lt"/>
              </a:rPr>
              <a:t>Thank you !</a:t>
            </a:r>
            <a:endParaRPr lang="nl-NL"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90" y="1484784"/>
            <a:ext cx="8319219" cy="49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8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6441985" cy="4299428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Our Team !</a:t>
            </a:r>
            <a:endParaRPr lang="nl-NL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63" y="1988840"/>
            <a:ext cx="5823262" cy="431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Our four different personalities</a:t>
            </a:r>
            <a:endParaRPr lang="nl-NL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68" y="1988840"/>
            <a:ext cx="2393012" cy="30566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988840"/>
            <a:ext cx="2393012" cy="305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324" y="1988839"/>
            <a:ext cx="2401252" cy="3056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988840"/>
            <a:ext cx="2393012" cy="3056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1424" y="5219908"/>
            <a:ext cx="239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MONIKA</a:t>
            </a:r>
            <a:endParaRPr lang="nl-NL" dirty="0"/>
          </a:p>
        </p:txBody>
      </p:sp>
      <p:sp>
        <p:nvSpPr>
          <p:cNvPr id="9" name="TextBox 8"/>
          <p:cNvSpPr txBox="1"/>
          <p:nvPr/>
        </p:nvSpPr>
        <p:spPr>
          <a:xfrm>
            <a:off x="3575720" y="5219908"/>
            <a:ext cx="239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KYLIAN 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8879324" y="5213845"/>
            <a:ext cx="240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NATALIA 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6223268" y="5219908"/>
            <a:ext cx="239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PAUL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443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What we find important</a:t>
            </a:r>
            <a:endParaRPr lang="nl-NL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To understand the difference between private and public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To take care of a shared space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To have discussions and solve problems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To work together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To spend time with each other </a:t>
            </a:r>
          </a:p>
          <a:p>
            <a:endParaRPr lang="en-US" dirty="0" smtClean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171899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Our similarities and differences </a:t>
            </a:r>
            <a:endParaRPr lang="nl-NL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42" y="1988840"/>
            <a:ext cx="6182916" cy="4351338"/>
          </a:xfrm>
        </p:spPr>
      </p:pic>
    </p:spTree>
    <p:extLst>
      <p:ext uri="{BB962C8B-B14F-4D97-AF65-F5344CB8AC3E}">
        <p14:creationId xmlns:p14="http://schemas.microsoft.com/office/powerpoint/2010/main" val="19660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Our public and private spaces </a:t>
            </a:r>
            <a:endParaRPr lang="nl-NL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2" y="1957982"/>
            <a:ext cx="6195315" cy="4351338"/>
          </a:xfrm>
        </p:spPr>
      </p:pic>
    </p:spTree>
    <p:extLst>
      <p:ext uri="{BB962C8B-B14F-4D97-AF65-F5344CB8AC3E}">
        <p14:creationId xmlns:p14="http://schemas.microsoft.com/office/powerpoint/2010/main" val="34110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The first ideas about our common house</a:t>
            </a:r>
            <a:endParaRPr lang="nl-NL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34" y="1957982"/>
            <a:ext cx="6256732" cy="4351338"/>
          </a:xfrm>
        </p:spPr>
      </p:pic>
    </p:spTree>
    <p:extLst>
      <p:ext uri="{BB962C8B-B14F-4D97-AF65-F5344CB8AC3E}">
        <p14:creationId xmlns:p14="http://schemas.microsoft.com/office/powerpoint/2010/main" val="6868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What extra spaces we bought and how we organized our future home </a:t>
            </a:r>
            <a:endParaRPr lang="nl-NL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94" y="1957982"/>
            <a:ext cx="3134012" cy="4351338"/>
          </a:xfrm>
        </p:spPr>
      </p:pic>
    </p:spTree>
    <p:extLst>
      <p:ext uri="{BB962C8B-B14F-4D97-AF65-F5344CB8AC3E}">
        <p14:creationId xmlns:p14="http://schemas.microsoft.com/office/powerpoint/2010/main" val="2281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How imagine some of our shared spaces</a:t>
            </a:r>
            <a:endParaRPr lang="nl-NL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957982"/>
            <a:ext cx="326350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72" y="1957982"/>
            <a:ext cx="3263504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612" y="5662989"/>
            <a:ext cx="2393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Shared kitchen to eat together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9480376" y="5385990"/>
            <a:ext cx="2393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garden to learn how to take care of shared spaces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97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140</Words>
  <Application>Microsoft Office PowerPoint</Application>
  <PresentationFormat>Grand écran</PresentationFormat>
  <Paragraphs>30</Paragraphs>
  <Slides>15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Our Story</vt:lpstr>
      <vt:lpstr>Our Team !</vt:lpstr>
      <vt:lpstr>Our four different personalities</vt:lpstr>
      <vt:lpstr>What we find important</vt:lpstr>
      <vt:lpstr>Our similarities and differences </vt:lpstr>
      <vt:lpstr>Our public and private spaces </vt:lpstr>
      <vt:lpstr>The first ideas about our common house</vt:lpstr>
      <vt:lpstr>What extra spaces we bought and how we organized our future home </vt:lpstr>
      <vt:lpstr>How imagine some of our shared spaces</vt:lpstr>
      <vt:lpstr>Our House Rules</vt:lpstr>
      <vt:lpstr>Our model of a hotel </vt:lpstr>
      <vt:lpstr>Our fun times with all of you ! </vt:lpstr>
      <vt:lpstr>Our fun times with all of you ! </vt:lpstr>
      <vt:lpstr>Our new skills</vt:lpstr>
      <vt:lpstr>Thank you !</vt:lpstr>
    </vt:vector>
  </TitlesOfParts>
  <Company>TUe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Story, story-teller - Monika</dc:title>
  <dc:creator>Bacheva, V.A.</dc:creator>
  <cp:lastModifiedBy>irbee</cp:lastModifiedBy>
  <cp:revision>44</cp:revision>
  <dcterms:created xsi:type="dcterms:W3CDTF">2019-11-10T16:51:46Z</dcterms:created>
  <dcterms:modified xsi:type="dcterms:W3CDTF">2021-03-04T10:52:54Z</dcterms:modified>
</cp:coreProperties>
</file>